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0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121,121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5,544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693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121,121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5,544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693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04/08/2021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04/08/2021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04/08/2021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04/08/2021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04/08/2021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04/08/2021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04/08/2021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04/08/2021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Hoja_de_c_lculo_de_Microsoft_Excel1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Agosto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JULIO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0340"/>
              </p:ext>
            </p:extLst>
          </p:nvPr>
        </p:nvGraphicFramePr>
        <p:xfrm>
          <a:off x="1892301" y="1526016"/>
          <a:ext cx="6096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27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187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75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163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142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24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Por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Grupo de </a:t>
            </a:r>
            <a:r>
              <a:rPr lang="es-MX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Sujetos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JULIO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JULIO </a:t>
            </a:r>
            <a:r>
              <a:rPr lang="es-MX" sz="2800" b="1" dirty="0" smtClean="0">
                <a:latin typeface="Agency FB" panose="020B0503020202020204" pitchFamily="34" charset="0"/>
              </a:rPr>
              <a:t>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773989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96092" y="752273"/>
            <a:ext cx="31518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JULIO </a:t>
            </a:r>
            <a:r>
              <a:rPr lang="es-MX" sz="2800" b="1" dirty="0" smtClean="0">
                <a:latin typeface="Agency FB" panose="020B0503020202020204" pitchFamily="34" charset="0"/>
              </a:rPr>
              <a:t>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733054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744913"/>
              </p:ext>
            </p:extLst>
          </p:nvPr>
        </p:nvGraphicFramePr>
        <p:xfrm>
          <a:off x="541261" y="2159661"/>
          <a:ext cx="8212513" cy="343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Hoja de cálculo" r:id="rId4" imgW="10677394" imgH="4467361" progId="Excel.Sheet.12">
                  <p:embed/>
                </p:oleObj>
              </mc:Choice>
              <mc:Fallback>
                <p:oleObj name="Hoja de cálculo" r:id="rId4" imgW="10677394" imgH="44673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1261" y="2159661"/>
                        <a:ext cx="8212513" cy="3435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Agosto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2021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JULIO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989696335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17394" y="2174494"/>
            <a:ext cx="1442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gency FB" panose="020B0503020202020204" pitchFamily="34" charset="0"/>
              </a:rPr>
              <a:t>JULIO </a:t>
            </a:r>
            <a:r>
              <a:rPr lang="es-MX" sz="2400" b="1" dirty="0" smtClean="0">
                <a:latin typeface="Agency FB" panose="020B0503020202020204" pitchFamily="34" charset="0"/>
              </a:rPr>
              <a:t>2021</a:t>
            </a:r>
            <a:endParaRPr lang="es-MX" sz="2400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631587"/>
              </p:ext>
            </p:extLst>
          </p:nvPr>
        </p:nvGraphicFramePr>
        <p:xfrm>
          <a:off x="2670175" y="1828800"/>
          <a:ext cx="4692650" cy="465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" name="Hoja de cálculo" r:id="rId4" imgW="5391059" imgH="5353136" progId="Excel.Sheet.8">
                  <p:embed/>
                </p:oleObj>
              </mc:Choice>
              <mc:Fallback>
                <p:oleObj name="Hoja de cálculo" r:id="rId4" imgW="5391059" imgH="535313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1828800"/>
                        <a:ext cx="4692650" cy="465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JULIO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031357"/>
              </p:ext>
            </p:extLst>
          </p:nvPr>
        </p:nvGraphicFramePr>
        <p:xfrm>
          <a:off x="1447800" y="1936750"/>
          <a:ext cx="6403975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8" name="Hoja de cálculo" r:id="rId4" imgW="6886706" imgH="4362404" progId="Excel.Sheet.8">
                  <p:embed/>
                </p:oleObj>
              </mc:Choice>
              <mc:Fallback>
                <p:oleObj name="Hoja de cálculo" r:id="rId4" imgW="6886706" imgH="436240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03975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7952825"/>
              </p:ext>
            </p:extLst>
          </p:nvPr>
        </p:nvGraphicFramePr>
        <p:xfrm>
          <a:off x="1287463" y="2216150"/>
          <a:ext cx="8196262" cy="474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Hoja de cálculo" r:id="rId4" imgW="6162525" imgH="3762239" progId="Excel.Sheet.8">
                  <p:embed/>
                </p:oleObj>
              </mc:Choice>
              <mc:Fallback>
                <p:oleObj name="Hoja de cálculo" r:id="rId4" imgW="6162525" imgH="376223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2216150"/>
                        <a:ext cx="8196262" cy="474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JULIO </a:t>
            </a:r>
            <a:r>
              <a:rPr lang="es-MX" sz="2800" b="1" dirty="0" smtClean="0">
                <a:latin typeface="Agency FB" panose="020B0503020202020204" pitchFamily="34" charset="0"/>
              </a:rPr>
              <a:t>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487462"/>
              </p:ext>
            </p:extLst>
          </p:nvPr>
        </p:nvGraphicFramePr>
        <p:xfrm>
          <a:off x="1239253" y="2289369"/>
          <a:ext cx="6791034" cy="4120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8884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31213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27817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22961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257293"/>
              </p:ext>
            </p:extLst>
          </p:nvPr>
        </p:nvGraphicFramePr>
        <p:xfrm>
          <a:off x="375480" y="2179942"/>
          <a:ext cx="4174567" cy="433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JUNIO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Fiscalización y Rendición de Cuentas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562026"/>
              </p:ext>
            </p:extLst>
          </p:nvPr>
        </p:nvGraphicFramePr>
        <p:xfrm>
          <a:off x="4793266" y="2173885"/>
          <a:ext cx="3948329" cy="458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JULIO </a:t>
                      </a:r>
                      <a:r>
                        <a:rPr lang="es-MX" dirty="0" smtClean="0">
                          <a:latin typeface="Agency FB" panose="020B0503020202020204" pitchFamily="34" charset="0"/>
                        </a:rPr>
                        <a:t>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4270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573894"/>
              </p:ext>
            </p:extLst>
          </p:nvPr>
        </p:nvGraphicFramePr>
        <p:xfrm>
          <a:off x="1143000" y="2324991"/>
          <a:ext cx="6898627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492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Acuña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401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291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253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236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2976</TotalTime>
  <Words>555</Words>
  <Application>Microsoft Office PowerPoint</Application>
  <PresentationFormat>Presentación en pantalla (4:3)</PresentationFormat>
  <Paragraphs>169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Hoja de cálculo de Microsoft Excel</vt:lpstr>
      <vt:lpstr>Presentación de PowerPoint</vt:lpstr>
      <vt:lpstr>Presentación de PowerPoint</vt:lpstr>
      <vt:lpstr>Presentación de PowerPoint</vt:lpstr>
      <vt:lpstr>Solicitudes Recibidas JULIO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JULIO 2021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335</cp:revision>
  <dcterms:created xsi:type="dcterms:W3CDTF">2019-12-10T21:15:06Z</dcterms:created>
  <dcterms:modified xsi:type="dcterms:W3CDTF">2021-08-04T17:09:20Z</dcterms:modified>
</cp:coreProperties>
</file>